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76650E-DC67-769C-D2CE-EC621D522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DEBA193-22C7-DD09-2D8E-5F06CD934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01C319-FA70-1735-FD89-D50AF5F3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2CDD02-6AFC-1C3A-E9AD-922A228D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01DC06-96A2-1A40-546F-49C9043E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069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B2BD13-9299-CAC7-7FDF-B86844F7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BE39CD0-D7E4-2A71-DED6-F88B4E599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09C64F-2873-7524-B53E-F52993BB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0FB8F3-09F2-84B6-DD06-DEEADCEE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23E7FD-8143-4A1B-7385-DD61E646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3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6F27D9E-232B-EFBD-94D2-A3D940367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FE0A68D-40FB-A95B-FD48-6FBB33400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7A6175-418A-3EFD-D651-AC19F8CC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A43EE5-114A-8A9F-451F-02C48248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217748-FCB5-3E0A-7771-B95A8604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92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F3BE04-71FA-0526-9DBD-4815E2B8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9D7DA0-6D18-83F1-359C-382ADAF1D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4E30B6-D4C0-6C80-A1A6-B9375988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2F8742-0316-B5FA-CBF0-6CF35EA0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0063EE-9EDE-45F5-4484-26DCD52B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67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771F3-E811-B439-0557-F753786B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C29E10-E914-CEE4-7822-0A947B777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AC87E6-F58E-69E6-658C-160D5B4D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34FD51-D274-16BE-4CD5-104B0739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4D3321-C407-7AB6-719D-A4CE26C3C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57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1E95A2-B70A-2455-72EA-D3991714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8DAF16-4376-C1C7-41C5-2BBF3E7DD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AEA2B2-1E4F-5ED6-4625-BDDEDADD0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404ED64-E572-BB3D-999E-2FE97F626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D6F7E7-A2B6-BD6D-2CB8-A245052B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770ADEF-31F4-45ED-2BDD-D0E0351A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14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9073FF-7DF3-2E31-64C1-42F4BCC6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42888E-AD46-ED53-D9E3-42A3A781C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0CF7AD8-0A53-1818-DAB1-3B400533F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8967961-5D5D-3FF3-81FA-A13A0E1CA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8DFF9D2-626D-7D18-93EC-F7B24897D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014F78D-B4D4-BF61-5545-E099CD0F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48C0F6B-8CC8-35B6-8AA5-BFB583C6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A72703E-863A-944C-CE63-F3A7D992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407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8133A8-6338-AB0D-8C35-595EB44D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69DE17C-7256-B4F9-9666-7C74DA5A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E4F49C5-F16A-B363-0617-8978AF07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094FC0A-5ACC-0EED-7DDC-12DF4C6B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9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F0773DB-3D7B-E570-8E0D-2007FAD6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564F503-ABBA-938B-AC90-42499764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EFEAD09-914E-820C-C987-53CD8201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11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BF2680-A54B-7159-3765-664FD078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45D859-B23D-AC24-C56C-632E61DD7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4AB7E83-9956-0729-CB11-AC85C87E1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EC0570-22D3-8130-2857-D480EEE3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031C8C-BB8F-CBE1-22C8-961810A8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8798288-C708-8A65-CB13-03BD4797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72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4FB718-C6BA-F769-E685-9B4BDE9BB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6AA178D-EA9F-84C1-3C9C-D453933AD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5D5DCE2-B8BC-31B7-6DFE-EB37C5475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A967FC-F48D-DEEC-34C3-F9CECF46D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44AEFD-AC02-656E-9352-080F4CC1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7F9D1A-3082-0A5F-6EE2-80226C12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809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F2CA3AE-CFF9-6EA5-32CC-EE7F9EDF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AEF5F8-C3B9-EFA2-498A-CA3E2D0D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91C720-6A1A-F10E-83E6-264BDEA5E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FD49-11F9-48B0-BB28-424C499CF01D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92AC89-EC4F-B8BE-2689-8AA3A83F9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4A4E9A-62B3-BD11-4949-308E60540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69C8-BC9D-46DA-9A86-FB73AF4178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0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개체 5">
            <a:extLst>
              <a:ext uri="{FF2B5EF4-FFF2-40B4-BE49-F238E27FC236}">
                <a16:creationId xmlns:a16="http://schemas.microsoft.com/office/drawing/2014/main" id="{95A13ABC-4955-933C-148E-C26BDAA21D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773936"/>
              </p:ext>
            </p:extLst>
          </p:nvPr>
        </p:nvGraphicFramePr>
        <p:xfrm>
          <a:off x="3271838" y="461963"/>
          <a:ext cx="5646737" cy="593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5647320" imgH="5933160" progId="Photoshop.Image.13">
                  <p:embed/>
                </p:oleObj>
              </mc:Choice>
              <mc:Fallback>
                <p:oleObj name="Image" r:id="rId2" imgW="5647320" imgH="593316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71838" y="461963"/>
                        <a:ext cx="5646737" cy="593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581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Office 테마</vt:lpstr>
      <vt:lpstr>Adobe Photoshop Image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ICT사업부 01</dc:creator>
  <cp:lastModifiedBy>ICT사업부 01</cp:lastModifiedBy>
  <cp:revision>1</cp:revision>
  <dcterms:created xsi:type="dcterms:W3CDTF">2023-07-28T09:09:59Z</dcterms:created>
  <dcterms:modified xsi:type="dcterms:W3CDTF">2023-07-28T09:11:48Z</dcterms:modified>
</cp:coreProperties>
</file>