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3150" y="-19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F830-B6C7-42E8-BFE9-D762C66D8AE9}" type="datetimeFigureOut">
              <a:rPr lang="ko-KR" altLang="en-US" smtClean="0"/>
              <a:pPr/>
              <a:t>2018-07-02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9DDE9-1577-4E0E-A1CB-E0E33BC715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레드\바탕 화면\스타칼리\7월\7월 GX 전체\7월 GX 전체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864" y="0"/>
            <a:ext cx="6329488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PILATES TIME TABLE</dc:title>
  <dc:creator>User</dc:creator>
  <cp:lastModifiedBy>김선정</cp:lastModifiedBy>
  <cp:revision>33</cp:revision>
  <dcterms:created xsi:type="dcterms:W3CDTF">2016-02-24T04:58:24Z</dcterms:created>
  <dcterms:modified xsi:type="dcterms:W3CDTF">2018-07-02T02:12:55Z</dcterms:modified>
</cp:coreProperties>
</file>