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D65"/>
    <a:srgbClr val="20639B"/>
    <a:srgbClr val="F2F2F2"/>
    <a:srgbClr val="DE575D"/>
    <a:srgbClr val="081630"/>
    <a:srgbClr val="4D263B"/>
    <a:srgbClr val="3B3838"/>
    <a:srgbClr val="767171"/>
    <a:srgbClr val="6C522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0" autoAdjust="0"/>
  </p:normalViewPr>
  <p:slideViewPr>
    <p:cSldViewPr snapToGrid="0">
      <p:cViewPr>
        <p:scale>
          <a:sx n="100" d="100"/>
          <a:sy n="100" d="100"/>
        </p:scale>
        <p:origin x="2820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7D5A3C2-E900-48BD-AC79-4581FA9079FF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9363"/>
            <a:ext cx="2387600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878BD63-69ED-4A0C-ABEE-D18519E57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5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65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2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2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08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2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0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8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84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1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3288-80E3-4583-B157-E5A7BA86F2DC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5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직사각형 15">
            <a:extLst>
              <a:ext uri="{FF2B5EF4-FFF2-40B4-BE49-F238E27FC236}">
                <a16:creationId xmlns:a16="http://schemas.microsoft.com/office/drawing/2014/main" id="{1E737E6D-4ED3-4EFD-966A-FB48BD356019}"/>
              </a:ext>
            </a:extLst>
          </p:cNvPr>
          <p:cNvSpPr/>
          <p:nvPr/>
        </p:nvSpPr>
        <p:spPr>
          <a:xfrm>
            <a:off x="145142" y="4357778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5" name="직사각형 15">
            <a:extLst>
              <a:ext uri="{FF2B5EF4-FFF2-40B4-BE49-F238E27FC236}">
                <a16:creationId xmlns:a16="http://schemas.microsoft.com/office/drawing/2014/main" id="{C82D7936-B387-410D-9C83-3133AD640860}"/>
              </a:ext>
            </a:extLst>
          </p:cNvPr>
          <p:cNvSpPr/>
          <p:nvPr/>
        </p:nvSpPr>
        <p:spPr>
          <a:xfrm>
            <a:off x="145142" y="3586591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4" name="직사각형 15">
            <a:extLst>
              <a:ext uri="{FF2B5EF4-FFF2-40B4-BE49-F238E27FC236}">
                <a16:creationId xmlns:a16="http://schemas.microsoft.com/office/drawing/2014/main" id="{1D0B63FE-EE46-4B59-AB1F-304FF07B6BE9}"/>
              </a:ext>
            </a:extLst>
          </p:cNvPr>
          <p:cNvSpPr/>
          <p:nvPr/>
        </p:nvSpPr>
        <p:spPr>
          <a:xfrm>
            <a:off x="145142" y="2764430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3" name="직사각형 15">
            <a:extLst>
              <a:ext uri="{FF2B5EF4-FFF2-40B4-BE49-F238E27FC236}">
                <a16:creationId xmlns:a16="http://schemas.microsoft.com/office/drawing/2014/main" id="{DC13A772-E90C-49D5-9511-F84FF4FA2D41}"/>
              </a:ext>
            </a:extLst>
          </p:cNvPr>
          <p:cNvSpPr/>
          <p:nvPr/>
        </p:nvSpPr>
        <p:spPr>
          <a:xfrm>
            <a:off x="145142" y="1986739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1F2C03B2-FC61-4A1D-B39B-B01AC9387651}"/>
              </a:ext>
            </a:extLst>
          </p:cNvPr>
          <p:cNvSpPr/>
          <p:nvPr/>
        </p:nvSpPr>
        <p:spPr>
          <a:xfrm>
            <a:off x="2460688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0" name="직사각형 239">
            <a:extLst>
              <a:ext uri="{FF2B5EF4-FFF2-40B4-BE49-F238E27FC236}">
                <a16:creationId xmlns:a16="http://schemas.microsoft.com/office/drawing/2014/main" id="{9E1933AC-44A5-4C19-80C5-2B0E2858500D}"/>
              </a:ext>
            </a:extLst>
          </p:cNvPr>
          <p:cNvSpPr/>
          <p:nvPr/>
        </p:nvSpPr>
        <p:spPr>
          <a:xfrm>
            <a:off x="3711896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1" name="직사각형 240">
            <a:extLst>
              <a:ext uri="{FF2B5EF4-FFF2-40B4-BE49-F238E27FC236}">
                <a16:creationId xmlns:a16="http://schemas.microsoft.com/office/drawing/2014/main" id="{0A0F7E62-336B-4E4D-A476-D98AF8BEC5B2}"/>
              </a:ext>
            </a:extLst>
          </p:cNvPr>
          <p:cNvSpPr/>
          <p:nvPr/>
        </p:nvSpPr>
        <p:spPr>
          <a:xfrm>
            <a:off x="4969211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DA4C4DD0-7DD6-4BB0-B7D5-6472917DB614}"/>
              </a:ext>
            </a:extLst>
          </p:cNvPr>
          <p:cNvSpPr/>
          <p:nvPr/>
        </p:nvSpPr>
        <p:spPr>
          <a:xfrm>
            <a:off x="6219060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25DC49B0-0B68-456A-AB3C-ACF451A06937}"/>
              </a:ext>
            </a:extLst>
          </p:cNvPr>
          <p:cNvSpPr/>
          <p:nvPr/>
        </p:nvSpPr>
        <p:spPr>
          <a:xfrm>
            <a:off x="1203449" y="358659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0B85DC51-1461-42E8-9F0D-ED3323A47C4B}"/>
              </a:ext>
            </a:extLst>
          </p:cNvPr>
          <p:cNvSpPr/>
          <p:nvPr/>
        </p:nvSpPr>
        <p:spPr>
          <a:xfrm>
            <a:off x="2460688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직사각형 260">
            <a:extLst>
              <a:ext uri="{FF2B5EF4-FFF2-40B4-BE49-F238E27FC236}">
                <a16:creationId xmlns:a16="http://schemas.microsoft.com/office/drawing/2014/main" id="{2B6D6EAB-4027-4314-B2A4-49EA343CA2B2}"/>
              </a:ext>
            </a:extLst>
          </p:cNvPr>
          <p:cNvSpPr/>
          <p:nvPr/>
        </p:nvSpPr>
        <p:spPr>
          <a:xfrm>
            <a:off x="3711896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16FAFDE5-523F-4BE5-AD4B-F2F3742FADBB}"/>
              </a:ext>
            </a:extLst>
          </p:cNvPr>
          <p:cNvSpPr/>
          <p:nvPr/>
        </p:nvSpPr>
        <p:spPr>
          <a:xfrm>
            <a:off x="4969211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>
            <a:extLst>
              <a:ext uri="{FF2B5EF4-FFF2-40B4-BE49-F238E27FC236}">
                <a16:creationId xmlns:a16="http://schemas.microsoft.com/office/drawing/2014/main" id="{BE99EB35-7281-4C91-A96C-0B3A21F23B5D}"/>
              </a:ext>
            </a:extLst>
          </p:cNvPr>
          <p:cNvSpPr/>
          <p:nvPr/>
        </p:nvSpPr>
        <p:spPr>
          <a:xfrm>
            <a:off x="6219060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직사각형 263">
            <a:extLst>
              <a:ext uri="{FF2B5EF4-FFF2-40B4-BE49-F238E27FC236}">
                <a16:creationId xmlns:a16="http://schemas.microsoft.com/office/drawing/2014/main" id="{B39887A8-EE35-4ABC-8743-23B03E2B4C40}"/>
              </a:ext>
            </a:extLst>
          </p:cNvPr>
          <p:cNvSpPr/>
          <p:nvPr/>
        </p:nvSpPr>
        <p:spPr>
          <a:xfrm>
            <a:off x="1203449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56096983-A11D-4BA3-9723-190B5BF19DEC}"/>
              </a:ext>
            </a:extLst>
          </p:cNvPr>
          <p:cNvSpPr/>
          <p:nvPr/>
        </p:nvSpPr>
        <p:spPr>
          <a:xfrm>
            <a:off x="1244854" y="110354"/>
            <a:ext cx="5233433" cy="470334"/>
          </a:xfrm>
          <a:prstGeom prst="roundRect">
            <a:avLst/>
          </a:pr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C799526-F9AB-4C44-B639-C47255B31C9C}"/>
              </a:ext>
            </a:extLst>
          </p:cNvPr>
          <p:cNvSpPr/>
          <p:nvPr/>
        </p:nvSpPr>
        <p:spPr>
          <a:xfrm>
            <a:off x="146873" y="669244"/>
            <a:ext cx="993610" cy="481099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355CE-E8AE-4F6E-8286-77E8B6BBA677}"/>
              </a:ext>
            </a:extLst>
          </p:cNvPr>
          <p:cNvSpPr txBox="1"/>
          <p:nvPr/>
        </p:nvSpPr>
        <p:spPr>
          <a:xfrm>
            <a:off x="1450707" y="54654"/>
            <a:ext cx="486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G.X Schedule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64" name="말풍선: 사각형 63">
            <a:extLst>
              <a:ext uri="{FF2B5EF4-FFF2-40B4-BE49-F238E27FC236}">
                <a16:creationId xmlns:a16="http://schemas.microsoft.com/office/drawing/2014/main" id="{2DAD6BF0-6398-4E0F-AB23-09104C8CD07D}"/>
              </a:ext>
            </a:extLst>
          </p:cNvPr>
          <p:cNvSpPr/>
          <p:nvPr/>
        </p:nvSpPr>
        <p:spPr>
          <a:xfrm>
            <a:off x="2461651" y="661760"/>
            <a:ext cx="1192912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5" name="말풍선: 사각형 63">
            <a:extLst>
              <a:ext uri="{FF2B5EF4-FFF2-40B4-BE49-F238E27FC236}">
                <a16:creationId xmlns:a16="http://schemas.microsoft.com/office/drawing/2014/main" id="{BB7CE96B-B717-42A0-8386-48B6B511FCFE}"/>
              </a:ext>
            </a:extLst>
          </p:cNvPr>
          <p:cNvSpPr/>
          <p:nvPr/>
        </p:nvSpPr>
        <p:spPr>
          <a:xfrm>
            <a:off x="1205185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6" name="말풍선: 사각형 63">
            <a:extLst>
              <a:ext uri="{FF2B5EF4-FFF2-40B4-BE49-F238E27FC236}">
                <a16:creationId xmlns:a16="http://schemas.microsoft.com/office/drawing/2014/main" id="{558D5348-73F5-4999-8F3A-CDC689D40C3E}"/>
              </a:ext>
            </a:extLst>
          </p:cNvPr>
          <p:cNvSpPr/>
          <p:nvPr/>
        </p:nvSpPr>
        <p:spPr>
          <a:xfrm>
            <a:off x="3715908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7" name="말풍선: 사각형 63">
            <a:extLst>
              <a:ext uri="{FF2B5EF4-FFF2-40B4-BE49-F238E27FC236}">
                <a16:creationId xmlns:a16="http://schemas.microsoft.com/office/drawing/2014/main" id="{59B9E921-C31E-4217-AEAD-D0AB849C505A}"/>
              </a:ext>
            </a:extLst>
          </p:cNvPr>
          <p:cNvSpPr/>
          <p:nvPr/>
        </p:nvSpPr>
        <p:spPr>
          <a:xfrm>
            <a:off x="4972301" y="661760"/>
            <a:ext cx="1201316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8" name="말풍선: 사각형 63">
            <a:extLst>
              <a:ext uri="{FF2B5EF4-FFF2-40B4-BE49-F238E27FC236}">
                <a16:creationId xmlns:a16="http://schemas.microsoft.com/office/drawing/2014/main" id="{F0B864CD-D350-4012-8BE6-7B0AE85A28F3}"/>
              </a:ext>
            </a:extLst>
          </p:cNvPr>
          <p:cNvSpPr/>
          <p:nvPr/>
        </p:nvSpPr>
        <p:spPr>
          <a:xfrm>
            <a:off x="6219977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822F2BE-A223-487A-99F6-93CB2B76AE85}"/>
              </a:ext>
            </a:extLst>
          </p:cNvPr>
          <p:cNvSpPr txBox="1"/>
          <p:nvPr/>
        </p:nvSpPr>
        <p:spPr>
          <a:xfrm>
            <a:off x="1288474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ECA26C-2878-49D2-AEF8-1131AD98D184}"/>
              </a:ext>
            </a:extLst>
          </p:cNvPr>
          <p:cNvSpPr txBox="1"/>
          <p:nvPr/>
        </p:nvSpPr>
        <p:spPr>
          <a:xfrm>
            <a:off x="2567759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화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44F4D26-FEB1-46F5-9FF0-580A59D8ABFB}"/>
              </a:ext>
            </a:extLst>
          </p:cNvPr>
          <p:cNvSpPr txBox="1"/>
          <p:nvPr/>
        </p:nvSpPr>
        <p:spPr>
          <a:xfrm>
            <a:off x="3817747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수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E128AF6-A1DC-42F6-A966-D61382DE6FC3}"/>
              </a:ext>
            </a:extLst>
          </p:cNvPr>
          <p:cNvSpPr txBox="1"/>
          <p:nvPr/>
        </p:nvSpPr>
        <p:spPr>
          <a:xfrm>
            <a:off x="5161652" y="764295"/>
            <a:ext cx="82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목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FF9F8FB-2598-4D05-A102-91B1E374006C}"/>
              </a:ext>
            </a:extLst>
          </p:cNvPr>
          <p:cNvSpPr txBox="1"/>
          <p:nvPr/>
        </p:nvSpPr>
        <p:spPr>
          <a:xfrm>
            <a:off x="6312688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금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3846154-02BF-41AD-872C-9F463F782DBB}"/>
              </a:ext>
            </a:extLst>
          </p:cNvPr>
          <p:cNvSpPr txBox="1"/>
          <p:nvPr/>
        </p:nvSpPr>
        <p:spPr>
          <a:xfrm>
            <a:off x="405649" y="764295"/>
            <a:ext cx="48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8</a:t>
            </a:r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77D3BA-D8B0-4245-A700-30C05F225B43}"/>
              </a:ext>
            </a:extLst>
          </p:cNvPr>
          <p:cNvSpPr txBox="1"/>
          <p:nvPr/>
        </p:nvSpPr>
        <p:spPr>
          <a:xfrm>
            <a:off x="242586" y="2085383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10:00 ~10:50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216A11D-CD33-4B9F-939E-42C39E711DB9}"/>
              </a:ext>
            </a:extLst>
          </p:cNvPr>
          <p:cNvSpPr txBox="1"/>
          <p:nvPr/>
        </p:nvSpPr>
        <p:spPr>
          <a:xfrm>
            <a:off x="242585" y="2866801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11:50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9642519-E655-45DC-9946-51B146A19D36}"/>
              </a:ext>
            </a:extLst>
          </p:cNvPr>
          <p:cNvSpPr txBox="1"/>
          <p:nvPr/>
        </p:nvSpPr>
        <p:spPr>
          <a:xfrm>
            <a:off x="242585" y="3683749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19:00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38B2475-477C-4358-A191-0BE8C2359A2E}"/>
              </a:ext>
            </a:extLst>
          </p:cNvPr>
          <p:cNvSpPr txBox="1"/>
          <p:nvPr/>
        </p:nvSpPr>
        <p:spPr>
          <a:xfrm>
            <a:off x="242585" y="4450788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20:00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20:50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0E2C4EA-F954-48F8-AF74-F53313F9B0E9}"/>
              </a:ext>
            </a:extLst>
          </p:cNvPr>
          <p:cNvCxnSpPr>
            <a:cxnSpLocks/>
          </p:cNvCxnSpPr>
          <p:nvPr/>
        </p:nvCxnSpPr>
        <p:spPr>
          <a:xfrm>
            <a:off x="338386" y="1083928"/>
            <a:ext cx="622738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A089442C-3F2D-48A6-85DC-5CD49BA36F1A}"/>
              </a:ext>
            </a:extLst>
          </p:cNvPr>
          <p:cNvSpPr txBox="1"/>
          <p:nvPr/>
        </p:nvSpPr>
        <p:spPr>
          <a:xfrm>
            <a:off x="6241493" y="3658657"/>
            <a:ext cx="1148334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윤자희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4248F3D-7F57-4384-BF71-BEDC6A115DE3}"/>
              </a:ext>
            </a:extLst>
          </p:cNvPr>
          <p:cNvSpPr txBox="1"/>
          <p:nvPr/>
        </p:nvSpPr>
        <p:spPr>
          <a:xfrm>
            <a:off x="4982982" y="3651418"/>
            <a:ext cx="1157819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김태연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9E2A83C-3A67-4DE6-942F-D2D2975E300A}"/>
              </a:ext>
            </a:extLst>
          </p:cNvPr>
          <p:cNvSpPr txBox="1"/>
          <p:nvPr/>
        </p:nvSpPr>
        <p:spPr>
          <a:xfrm>
            <a:off x="2403897" y="3651418"/>
            <a:ext cx="1237342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김태연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AA89030-7ADF-4AEC-8FD6-4459F2B7A834}"/>
              </a:ext>
            </a:extLst>
          </p:cNvPr>
          <p:cNvSpPr txBox="1"/>
          <p:nvPr/>
        </p:nvSpPr>
        <p:spPr>
          <a:xfrm>
            <a:off x="2490123" y="4432488"/>
            <a:ext cx="1125902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김보라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F811AF18-9AA6-4985-A4A2-244232B581C5}"/>
              </a:ext>
            </a:extLst>
          </p:cNvPr>
          <p:cNvSpPr txBox="1"/>
          <p:nvPr/>
        </p:nvSpPr>
        <p:spPr>
          <a:xfrm>
            <a:off x="3803316" y="4446905"/>
            <a:ext cx="1033034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조유리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422F8E3-0220-4278-AF2A-37CBD4C4B9DF}"/>
              </a:ext>
            </a:extLst>
          </p:cNvPr>
          <p:cNvSpPr txBox="1"/>
          <p:nvPr/>
        </p:nvSpPr>
        <p:spPr>
          <a:xfrm>
            <a:off x="4989942" y="4432488"/>
            <a:ext cx="113198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latin typeface="+mn-ea"/>
              </a:rPr>
              <a:t>필라테스</a:t>
            </a:r>
            <a:endParaRPr lang="en-US" altLang="ko-KR" sz="9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김보라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29E1C09-B4CF-4E75-9A6C-7F9EBFF70659}"/>
              </a:ext>
            </a:extLst>
          </p:cNvPr>
          <p:cNvSpPr txBox="1"/>
          <p:nvPr/>
        </p:nvSpPr>
        <p:spPr>
          <a:xfrm>
            <a:off x="6293917" y="4431665"/>
            <a:ext cx="103303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latin typeface="+mn-ea"/>
              </a:rPr>
              <a:t>줌바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조유리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C942BD-551B-4D17-B6F8-2F4BE7706E71}"/>
              </a:ext>
            </a:extLst>
          </p:cNvPr>
          <p:cNvSpPr txBox="1"/>
          <p:nvPr/>
        </p:nvSpPr>
        <p:spPr>
          <a:xfrm>
            <a:off x="1275796" y="4431665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장미현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DED2E1E-FA2A-4D42-89B8-82AE999E63B9}"/>
              </a:ext>
            </a:extLst>
          </p:cNvPr>
          <p:cNvSpPr txBox="1"/>
          <p:nvPr/>
        </p:nvSpPr>
        <p:spPr>
          <a:xfrm>
            <a:off x="3690640" y="3634920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필라테스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김서영</a:t>
            </a:r>
          </a:p>
        </p:txBody>
      </p:sp>
      <p:sp>
        <p:nvSpPr>
          <p:cNvPr id="141" name="직사각형 15">
            <a:extLst>
              <a:ext uri="{FF2B5EF4-FFF2-40B4-BE49-F238E27FC236}">
                <a16:creationId xmlns:a16="http://schemas.microsoft.com/office/drawing/2014/main" id="{86E90326-480A-4AC0-8983-E8AE7D20A43F}"/>
              </a:ext>
            </a:extLst>
          </p:cNvPr>
          <p:cNvSpPr/>
          <p:nvPr/>
        </p:nvSpPr>
        <p:spPr>
          <a:xfrm>
            <a:off x="145143" y="122110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3B5E5AD9-D53B-4203-A635-2F9A1FD7FB6A}"/>
              </a:ext>
            </a:extLst>
          </p:cNvPr>
          <p:cNvSpPr/>
          <p:nvPr/>
        </p:nvSpPr>
        <p:spPr>
          <a:xfrm>
            <a:off x="1203449" y="1224721"/>
            <a:ext cx="6186377" cy="2263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D196E65-31D1-4CFD-A0A2-07BDB5B5C36D}"/>
              </a:ext>
            </a:extLst>
          </p:cNvPr>
          <p:cNvSpPr txBox="1"/>
          <p:nvPr/>
        </p:nvSpPr>
        <p:spPr>
          <a:xfrm>
            <a:off x="242586" y="1323474"/>
            <a:ext cx="847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9:00~9:50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54" name="직사각형 15">
            <a:extLst>
              <a:ext uri="{FF2B5EF4-FFF2-40B4-BE49-F238E27FC236}">
                <a16:creationId xmlns:a16="http://schemas.microsoft.com/office/drawing/2014/main" id="{09C3553D-38A5-4A60-B0BE-814A334E5C9E}"/>
              </a:ext>
            </a:extLst>
          </p:cNvPr>
          <p:cNvSpPr/>
          <p:nvPr/>
        </p:nvSpPr>
        <p:spPr>
          <a:xfrm>
            <a:off x="145142" y="513516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85770346-287A-460F-8AD6-8A276CA889D7}"/>
              </a:ext>
            </a:extLst>
          </p:cNvPr>
          <p:cNvSpPr/>
          <p:nvPr/>
        </p:nvSpPr>
        <p:spPr>
          <a:xfrm>
            <a:off x="1203449" y="5138782"/>
            <a:ext cx="6211084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3B9AB49-790A-4F9E-9C6A-9A9432A092BB}"/>
              </a:ext>
            </a:extLst>
          </p:cNvPr>
          <p:cNvSpPr txBox="1"/>
          <p:nvPr/>
        </p:nvSpPr>
        <p:spPr>
          <a:xfrm>
            <a:off x="242585" y="5237534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~21:50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E199055-7BE8-46A6-9EB2-9519DACD8F98}"/>
              </a:ext>
            </a:extLst>
          </p:cNvPr>
          <p:cNvSpPr txBox="1"/>
          <p:nvPr/>
        </p:nvSpPr>
        <p:spPr>
          <a:xfrm>
            <a:off x="6541983" y="233197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서울숲점</a:t>
            </a:r>
            <a:endParaRPr lang="ko-KR" altLang="en-US" sz="1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D7CE7B69-24EC-4532-9C3E-3D11FCE79BC3}"/>
              </a:ext>
            </a:extLst>
          </p:cNvPr>
          <p:cNvSpPr txBox="1"/>
          <p:nvPr/>
        </p:nvSpPr>
        <p:spPr>
          <a:xfrm>
            <a:off x="2438329" y="1709383"/>
            <a:ext cx="3729365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latin typeface="+mn-ea"/>
              </a:rPr>
              <a:t>코로나 </a:t>
            </a:r>
            <a:r>
              <a:rPr lang="en-US" altLang="ko-KR" sz="1600" b="1" dirty="0">
                <a:latin typeface="+mn-ea"/>
              </a:rPr>
              <a:t>4</a:t>
            </a:r>
            <a:r>
              <a:rPr lang="ko-KR" altLang="en-US" sz="1600" b="1" dirty="0">
                <a:latin typeface="+mn-ea"/>
              </a:rPr>
              <a:t>단계 기간 동안</a:t>
            </a:r>
            <a:endParaRPr lang="en-US" altLang="ko-KR" sz="16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latin typeface="+mn-ea"/>
              </a:rPr>
              <a:t>오전</a:t>
            </a:r>
            <a:r>
              <a:rPr lang="en-US" altLang="ko-KR" sz="1600" b="1" dirty="0">
                <a:latin typeface="+mn-ea"/>
              </a:rPr>
              <a:t> GX </a:t>
            </a:r>
            <a:r>
              <a:rPr lang="ko-KR" altLang="en-US" sz="1600" b="1" dirty="0">
                <a:latin typeface="+mn-ea"/>
              </a:rPr>
              <a:t>수업 휴강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9AAA976-37AA-469B-879B-52585D830366}"/>
              </a:ext>
            </a:extLst>
          </p:cNvPr>
          <p:cNvSpPr txBox="1"/>
          <p:nvPr/>
        </p:nvSpPr>
        <p:spPr>
          <a:xfrm>
            <a:off x="2270150" y="5252496"/>
            <a:ext cx="3729365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21</a:t>
            </a:r>
            <a:r>
              <a:rPr lang="ko-KR" altLang="en-US" sz="1600" b="1" dirty="0">
                <a:latin typeface="+mn-ea"/>
              </a:rPr>
              <a:t>시 타임 휴강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BD42E65-E894-4987-8082-2B59E38E7A0A}"/>
              </a:ext>
            </a:extLst>
          </p:cNvPr>
          <p:cNvSpPr txBox="1"/>
          <p:nvPr/>
        </p:nvSpPr>
        <p:spPr>
          <a:xfrm>
            <a:off x="1238124" y="3651102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윤자희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819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64</Words>
  <Application>Microsoft Office PowerPoint</Application>
  <PresentationFormat>사용자 지정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Adobe 고딕 Std 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민희</dc:creator>
  <cp:lastModifiedBy>김선정</cp:lastModifiedBy>
  <cp:revision>93</cp:revision>
  <cp:lastPrinted>2019-09-10T09:41:10Z</cp:lastPrinted>
  <dcterms:created xsi:type="dcterms:W3CDTF">2019-09-10T06:29:05Z</dcterms:created>
  <dcterms:modified xsi:type="dcterms:W3CDTF">2021-08-04T06:58:28Z</dcterms:modified>
</cp:coreProperties>
</file>