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DA0E-3030-4819-8845-0376AE7C8414}" type="datetimeFigureOut">
              <a:rPr lang="ko-KR" altLang="en-US" smtClean="0"/>
              <a:t>2018-01-18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4792-E4F3-48A9-A0F2-D122305A26D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레드\바탕 화면\스타칼리\201801월\연희 기구필라테스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5475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브이썬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김선정</dc:creator>
  <cp:lastModifiedBy>김선정</cp:lastModifiedBy>
  <cp:revision>1</cp:revision>
  <dcterms:created xsi:type="dcterms:W3CDTF">2018-01-18T00:35:51Z</dcterms:created>
  <dcterms:modified xsi:type="dcterms:W3CDTF">2018-01-18T00:37:24Z</dcterms:modified>
</cp:coreProperties>
</file>