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5" d="100"/>
          <a:sy n="35" d="100"/>
        </p:scale>
        <p:origin x="-2928" y="-16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레드\바탕 화면\스타칼리\7월\7월 GX 전체\7월 GX 전체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64" y="0"/>
            <a:ext cx="6329488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PILATES TIME TABLE</dc:title>
  <dc:creator>User</dc:creator>
  <cp:lastModifiedBy>김선정</cp:lastModifiedBy>
  <cp:revision>36</cp:revision>
  <dcterms:created xsi:type="dcterms:W3CDTF">2016-02-24T04:58:24Z</dcterms:created>
  <dcterms:modified xsi:type="dcterms:W3CDTF">2018-07-02T02:34:17Z</dcterms:modified>
</cp:coreProperties>
</file>